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65" r:id="rId3"/>
    <p:sldId id="274" r:id="rId4"/>
    <p:sldId id="257" r:id="rId5"/>
    <p:sldId id="259" r:id="rId6"/>
    <p:sldId id="27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>
        <p:scale>
          <a:sx n="60" d="100"/>
          <a:sy n="60" d="100"/>
        </p:scale>
        <p:origin x="-1644" y="-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91A02-2A39-4C14-A3EE-46C379FD4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1870B-2656-4F11-B1F5-04FEB882B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A3A5B-ED5E-4849-9A07-E1374B375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28311-0B65-4350-8C87-80DED6C803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E7751-5BD5-457B-95E7-8D18043AF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A5AA4-A728-4E84-8E32-7914D0026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6CFD5-FC09-408B-8630-753B247F67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7B6FD-0F46-4A65-B37C-9F8EFCC32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D4F79-B60D-4D92-8441-69F08EE1D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B8D6C-F874-4341-9F7C-943717072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AD4C9-94D1-4522-AE32-BFF54FBB9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smtClean="0"/>
              <a:t>Click to edit Master text styles</a:t>
            </a:r>
          </a:p>
          <a:p>
            <a:pPr lvl="1"/>
            <a:r>
              <a:rPr lang="en-US" altLang="sl-SI" smtClean="0"/>
              <a:t>Second level</a:t>
            </a:r>
          </a:p>
          <a:p>
            <a:pPr lvl="2"/>
            <a:r>
              <a:rPr lang="en-US" altLang="sl-SI" smtClean="0"/>
              <a:t>Third level</a:t>
            </a:r>
          </a:p>
          <a:p>
            <a:pPr lvl="3"/>
            <a:r>
              <a:rPr lang="en-US" altLang="sl-SI" smtClean="0"/>
              <a:t>Fourth level</a:t>
            </a:r>
          </a:p>
          <a:p>
            <a:pPr lvl="4"/>
            <a:r>
              <a:rPr lang="en-US" altLang="sl-SI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8B40D2A8-12DF-4CFC-865E-106868474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3717032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altLang="sl-SI" sz="6500" b="1" dirty="0" smtClean="0">
                <a:latin typeface="Amnesty Trade Gothic Cn" pitchFamily="34" charset="-18"/>
              </a:rPr>
              <a:t>Pišem za pravice</a:t>
            </a:r>
            <a:r>
              <a:rPr lang="en-US" altLang="sl-SI" sz="6500" dirty="0" smtClean="0">
                <a:latin typeface="Amnesty Trade Gothic Cn" pitchFamily="34" charset="-18"/>
              </a:rPr>
              <a:t/>
            </a:r>
            <a:br>
              <a:rPr lang="en-US" altLang="sl-SI" sz="6500" dirty="0" smtClean="0">
                <a:latin typeface="Amnesty Trade Gothic Cn" pitchFamily="34" charset="-18"/>
              </a:rPr>
            </a:br>
            <a:r>
              <a:rPr lang="en-US" altLang="sl-SI" sz="800" dirty="0" smtClean="0">
                <a:latin typeface="Amnesty Trade Gothic Cn" pitchFamily="34" charset="-18"/>
              </a:rPr>
              <a:t/>
            </a:r>
            <a:br>
              <a:rPr lang="en-US" altLang="sl-SI" sz="800" dirty="0" smtClean="0">
                <a:latin typeface="Amnesty Trade Gothic Cn" pitchFamily="34" charset="-18"/>
              </a:rPr>
            </a:br>
            <a:r>
              <a:rPr lang="sl-SI" altLang="sl-SI" dirty="0" smtClean="0">
                <a:latin typeface="Amnesty Trade Gothic Cn" pitchFamily="34" charset="-18"/>
              </a:rPr>
              <a:t>oktober-december 2015</a:t>
            </a:r>
            <a:endParaRPr lang="en-US" altLang="sl-SI" dirty="0" smtClean="0">
              <a:latin typeface="Amnesty Trade Gothic Cn" pitchFamily="34" charset="-18"/>
            </a:endParaRPr>
          </a:p>
        </p:txBody>
      </p:sp>
      <p:pic>
        <p:nvPicPr>
          <p:cNvPr id="4" name="Slika 3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736606"/>
            <a:ext cx="9144000" cy="31213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4"/>
          <p:cNvSpPr txBox="1">
            <a:spLocks noChangeArrowheads="1"/>
          </p:cNvSpPr>
          <p:nvPr/>
        </p:nvSpPr>
        <p:spPr bwMode="auto">
          <a:xfrm>
            <a:off x="395536" y="4005064"/>
            <a:ext cx="8497639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sl-SI" altLang="sl-SI" sz="3200" b="1" dirty="0" err="1" smtClean="0">
                <a:latin typeface="Amnesty Trade Gothic" pitchFamily="34" charset="-18"/>
              </a:rPr>
              <a:t>Waleed</a:t>
            </a:r>
            <a:r>
              <a:rPr lang="sl-SI" altLang="sl-SI" sz="3200" b="1" dirty="0" smtClean="0">
                <a:latin typeface="Amnesty Trade Gothic" pitchFamily="34" charset="-18"/>
              </a:rPr>
              <a:t> </a:t>
            </a:r>
            <a:r>
              <a:rPr lang="sl-SI" altLang="sl-SI" sz="3200" b="1" dirty="0" err="1" smtClean="0">
                <a:latin typeface="Amnesty Trade Gothic" pitchFamily="34" charset="-18"/>
              </a:rPr>
              <a:t>Abu</a:t>
            </a:r>
            <a:r>
              <a:rPr lang="sl-SI" altLang="sl-SI" sz="3200" b="1" dirty="0" smtClean="0">
                <a:latin typeface="Amnesty Trade Gothic" pitchFamily="34" charset="-18"/>
              </a:rPr>
              <a:t> </a:t>
            </a:r>
            <a:r>
              <a:rPr lang="sl-SI" altLang="sl-SI" sz="3200" b="1" dirty="0" err="1" smtClean="0">
                <a:latin typeface="Amnesty Trade Gothic" pitchFamily="34" charset="-18"/>
              </a:rPr>
              <a:t>al</a:t>
            </a:r>
            <a:r>
              <a:rPr lang="sl-SI" altLang="sl-SI" sz="3200" b="1" dirty="0" smtClean="0">
                <a:latin typeface="Amnesty Trade Gothic" pitchFamily="34" charset="-18"/>
              </a:rPr>
              <a:t>-</a:t>
            </a:r>
            <a:r>
              <a:rPr lang="sl-SI" altLang="sl-SI" sz="3200" b="1" dirty="0" err="1" smtClean="0">
                <a:latin typeface="Amnesty Trade Gothic" pitchFamily="34" charset="-18"/>
              </a:rPr>
              <a:t>Khair</a:t>
            </a:r>
            <a:r>
              <a:rPr lang="sl-SI" altLang="sl-SI" sz="3200" b="1" dirty="0" smtClean="0">
                <a:latin typeface="Amnesty Trade Gothic" pitchFamily="34" charset="-18"/>
              </a:rPr>
              <a:t> </a:t>
            </a:r>
            <a:r>
              <a:rPr lang="sl-SI" altLang="sl-SI" sz="3200" dirty="0" smtClean="0">
                <a:latin typeface="Amnesty Trade Gothic" pitchFamily="34" charset="-18"/>
              </a:rPr>
              <a:t>(Savdska Arabija)</a:t>
            </a:r>
            <a:endParaRPr lang="sl-SI" altLang="sl-SI" sz="3200" dirty="0">
              <a:latin typeface="Amnesty Trade Gothic" pitchFamily="34" charset="-18"/>
            </a:endParaRPr>
          </a:p>
          <a:p>
            <a:pPr>
              <a:lnSpc>
                <a:spcPct val="120000"/>
              </a:lnSpc>
            </a:pPr>
            <a:endParaRPr lang="sl-SI" altLang="sl-SI" sz="3200" b="1" dirty="0">
              <a:latin typeface="Amnesty Trade Gothic" pitchFamily="34" charset="-18"/>
            </a:endParaRPr>
          </a:p>
          <a:p>
            <a:pPr>
              <a:lnSpc>
                <a:spcPct val="120000"/>
              </a:lnSpc>
            </a:pPr>
            <a:r>
              <a:rPr lang="sl-SI" altLang="sl-SI" sz="3200" dirty="0" smtClean="0">
                <a:latin typeface="Amnesty Trade Gothic" pitchFamily="34" charset="-18"/>
              </a:rPr>
              <a:t>Odvetnik, ki je zaradi zavzemanja za človekove pravice kot terorist obsojen na 15 let zapora</a:t>
            </a:r>
            <a:endParaRPr lang="sl-SI" altLang="sl-SI" sz="3200" dirty="0">
              <a:latin typeface="Amnesty Trade Gothic" pitchFamily="34" charset="-18"/>
            </a:endParaRPr>
          </a:p>
          <a:p>
            <a:pPr>
              <a:lnSpc>
                <a:spcPct val="120000"/>
              </a:lnSpc>
            </a:pPr>
            <a:r>
              <a:rPr lang="sl-SI" altLang="sl-SI" sz="3200" b="1" dirty="0">
                <a:latin typeface="Amnesty Trade Gothic" pitchFamily="34" charset="-18"/>
              </a:rPr>
              <a:t>    </a:t>
            </a:r>
            <a:endParaRPr lang="en-US" altLang="sl-SI" sz="3200" dirty="0"/>
          </a:p>
        </p:txBody>
      </p:sp>
      <p:pic>
        <p:nvPicPr>
          <p:cNvPr id="5" name="Slika 4" descr="9_Saudi_Arabia-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8665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060848"/>
            <a:ext cx="8511480" cy="4547592"/>
          </a:xfrm>
        </p:spPr>
        <p:txBody>
          <a:bodyPr/>
          <a:lstStyle/>
          <a:p>
            <a:pPr marL="0">
              <a:lnSpc>
                <a:spcPct val="150000"/>
              </a:lnSpc>
              <a:buNone/>
            </a:pPr>
            <a:r>
              <a:rPr lang="sl-SI" sz="2800" dirty="0" smtClean="0">
                <a:latin typeface="Amnesty Trade Gothic" pitchFamily="34" charset="0"/>
              </a:rPr>
              <a:t>Ta odvetnik za človekove pravice je bil po krutem protiterorističnem zakonu obsojen na 15 let zapora.</a:t>
            </a:r>
          </a:p>
          <a:p>
            <a:pPr marL="0">
              <a:lnSpc>
                <a:spcPct val="150000"/>
              </a:lnSpc>
              <a:buNone/>
            </a:pPr>
            <a:r>
              <a:rPr lang="sl-SI" sz="2800" dirty="0" smtClean="0">
                <a:latin typeface="Amnesty Trade Gothic" pitchFamily="34" charset="0"/>
              </a:rPr>
              <a:t>Bil je odvetnik številnih miroljubnih aktivistov, vključno z zaprtim blogerjem Raifom Badawijem, in opozarjal na splošno razširjene kršitve človekovih pravic v Savdski Arabiji.</a:t>
            </a:r>
            <a:endParaRPr lang="en-US" sz="2800" dirty="0" smtClean="0">
              <a:latin typeface="Amnesty Trade Gothic" pitchFamily="34" charset="0"/>
            </a:endParaRPr>
          </a:p>
          <a:p>
            <a:pPr>
              <a:buNone/>
            </a:pPr>
            <a:endParaRPr lang="en-US" sz="2800" dirty="0" smtClean="0">
              <a:latin typeface="Amnesty Trade Gothic" pitchFamily="34" charset="0"/>
            </a:endParaRPr>
          </a:p>
          <a:p>
            <a:pPr marL="533400" indent="-533400" eaLnBrk="1" hangingPunct="1"/>
            <a:endParaRPr lang="en-US" altLang="sl-SI" sz="1600" dirty="0" smtClean="0"/>
          </a:p>
        </p:txBody>
      </p:sp>
      <p:pic>
        <p:nvPicPr>
          <p:cNvPr id="4" name="Slika 3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18065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1" y="3140968"/>
            <a:ext cx="8640960" cy="3456384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endParaRPr lang="sl-SI" sz="28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sl-SI" dirty="0" smtClean="0">
                <a:latin typeface="Amnesty Trade Gothic" pitchFamily="34" charset="0"/>
              </a:rPr>
              <a:t>Kaj veš o Savdski Arabiji?</a:t>
            </a:r>
          </a:p>
          <a:p>
            <a:pPr marL="514350" lvl="0" indent="-514350">
              <a:buFont typeface="+mj-lt"/>
              <a:buAutoNum type="arabicPeriod"/>
            </a:pPr>
            <a:r>
              <a:rPr lang="sl-SI" dirty="0" smtClean="0">
                <a:latin typeface="Amnesty Trade Gothic" pitchFamily="34" charset="0"/>
              </a:rPr>
              <a:t>Zakaj po vašem mnenju oblasti ne pustijo zavzemanja za človekove pravice?</a:t>
            </a:r>
          </a:p>
          <a:p>
            <a:pPr marL="514350" lvl="0" indent="-514350">
              <a:buFont typeface="+mj-lt"/>
              <a:buAutoNum type="arabicPeriod"/>
            </a:pPr>
            <a:r>
              <a:rPr lang="sl-SI" dirty="0" smtClean="0">
                <a:latin typeface="Amnesty Trade Gothic" pitchFamily="34" charset="0"/>
              </a:rPr>
              <a:t>Za kakšno ceno bi vi zagovarjali pravice?</a:t>
            </a:r>
          </a:p>
          <a:p>
            <a:pPr marL="514350" lvl="0" indent="-514350">
              <a:buFont typeface="+mj-lt"/>
              <a:buAutoNum type="arabicPeriod"/>
            </a:pPr>
            <a:r>
              <a:rPr lang="it-IT" dirty="0" err="1" smtClean="0">
                <a:latin typeface="Amnesty Trade Gothic" pitchFamily="34" charset="0"/>
              </a:rPr>
              <a:t>Katere</a:t>
            </a:r>
            <a:r>
              <a:rPr lang="it-IT" dirty="0" smtClean="0">
                <a:latin typeface="Amnesty Trade Gothic" pitchFamily="34" charset="0"/>
              </a:rPr>
              <a:t> </a:t>
            </a:r>
            <a:r>
              <a:rPr lang="it-IT" dirty="0" smtClean="0">
                <a:latin typeface="Amnesty Trade Gothic" pitchFamily="34" charset="0"/>
              </a:rPr>
              <a:t>pravice so mu kr</a:t>
            </a:r>
            <a:r>
              <a:rPr lang="sl-SI" dirty="0" smtClean="0">
                <a:latin typeface="Amnesty Trade Gothic" pitchFamily="34" charset="0"/>
              </a:rPr>
              <a:t>š</a:t>
            </a:r>
            <a:r>
              <a:rPr lang="it-IT" dirty="0" err="1" smtClean="0">
                <a:latin typeface="Amnesty Trade Gothic" pitchFamily="34" charset="0"/>
              </a:rPr>
              <a:t>ene</a:t>
            </a:r>
            <a:r>
              <a:rPr lang="it-IT" dirty="0" smtClean="0">
                <a:latin typeface="Amnesty Trade Gothic" pitchFamily="34" charset="0"/>
              </a:rPr>
              <a:t>?</a:t>
            </a:r>
            <a:endParaRPr lang="sl-SI" dirty="0" smtClean="0">
              <a:latin typeface="Amnesty Trade Gothic" pitchFamily="34" charset="0"/>
            </a:endParaRPr>
          </a:p>
          <a:p>
            <a:pPr marL="514350" lvl="0" indent="-514350">
              <a:buNone/>
            </a:pPr>
            <a:endParaRPr lang="en-US" dirty="0" smtClean="0">
              <a:latin typeface="Amnesty Trade Gothic" pitchFamily="34" charset="0"/>
            </a:endParaRPr>
          </a:p>
          <a:p>
            <a:pPr>
              <a:buNone/>
            </a:pPr>
            <a:r>
              <a:rPr lang="it-IT" dirty="0" smtClean="0">
                <a:latin typeface="Amnesty Trade Gothic" pitchFamily="34" charset="0"/>
              </a:rPr>
              <a:t> </a:t>
            </a:r>
            <a:endParaRPr lang="en-US" dirty="0" smtClean="0">
              <a:latin typeface="Amnesty Trade Gothic" pitchFamily="34" charset="0"/>
            </a:endParaRPr>
          </a:p>
          <a:p>
            <a:pPr eaLnBrk="1" hangingPunct="1">
              <a:buNone/>
            </a:pPr>
            <a:endParaRPr lang="en-US" altLang="sl-SI" sz="2800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2420888"/>
            <a:ext cx="6048672" cy="779512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altLang="sl-SI" b="1" dirty="0" smtClean="0">
                <a:latin typeface="Amnesty Trade Gothic" pitchFamily="34" charset="0"/>
              </a:rPr>
              <a:t/>
            </a:r>
            <a:br>
              <a:rPr lang="sl-SI" altLang="sl-SI" b="1" dirty="0" smtClean="0">
                <a:latin typeface="Amnesty Trade Gothic" pitchFamily="34" charset="0"/>
              </a:rPr>
            </a:br>
            <a:r>
              <a:rPr lang="sl-SI" altLang="sl-SI" sz="3600" b="1" dirty="0" smtClean="0">
                <a:latin typeface="Amnesty Trade Gothic" pitchFamily="34" charset="0"/>
              </a:rPr>
              <a:t>Razmislite in odgovorite …</a:t>
            </a:r>
            <a:r>
              <a:rPr lang="en-US" altLang="sl-SI" sz="4000" b="1" dirty="0" smtClean="0">
                <a:latin typeface="Amnesty Trade Gothic" pitchFamily="34" charset="0"/>
              </a:rPr>
              <a:t/>
            </a:r>
            <a:br>
              <a:rPr lang="en-US" altLang="sl-SI" sz="4000" b="1" dirty="0" smtClean="0">
                <a:latin typeface="Amnesty Trade Gothic" pitchFamily="34" charset="0"/>
              </a:rPr>
            </a:br>
            <a:endParaRPr lang="en-US" altLang="sl-SI" sz="4000" dirty="0" smtClean="0">
              <a:latin typeface="Amnesty Trade Gothic Cn" pitchFamily="34" charset="-18"/>
            </a:endParaRPr>
          </a:p>
        </p:txBody>
      </p:sp>
      <p:pic>
        <p:nvPicPr>
          <p:cNvPr id="5" name="Slika 4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18065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536" y="3356992"/>
            <a:ext cx="8569200" cy="3200400"/>
          </a:xfrm>
          <a:noFill/>
        </p:spPr>
        <p:txBody>
          <a:bodyPr/>
          <a:lstStyle/>
          <a:p>
            <a:pPr lvl="0"/>
            <a:r>
              <a:rPr lang="sl-SI" sz="2800" dirty="0" smtClean="0">
                <a:latin typeface="Amnesty Trade Gothic" pitchFamily="34" charset="0"/>
              </a:rPr>
              <a:t>Poskrbite, da Waleedova stiska ne bo neopažena. </a:t>
            </a:r>
            <a:r>
              <a:rPr lang="sl-SI" sz="2800" b="1" dirty="0" smtClean="0">
                <a:latin typeface="Amnesty Trade Gothic" pitchFamily="34" charset="0"/>
              </a:rPr>
              <a:t>Pišite kralju Savdske Arabije</a:t>
            </a:r>
            <a:r>
              <a:rPr lang="sl-SI" sz="2800" dirty="0" smtClean="0">
                <a:latin typeface="Amnesty Trade Gothic" pitchFamily="34" charset="0"/>
              </a:rPr>
              <a:t>, naj razveljavi to sodno zmoto ter takoj in brezpogojno Waleeda izpusti kot zapornika vesti.</a:t>
            </a:r>
            <a:endParaRPr lang="en-US" sz="2800" dirty="0" smtClean="0">
              <a:latin typeface="Amnesty Trade Gothic" pitchFamily="34" charset="0"/>
            </a:endParaRPr>
          </a:p>
          <a:p>
            <a:pPr lvl="0"/>
            <a:r>
              <a:rPr lang="sl-SI" sz="2800" dirty="0" smtClean="0">
                <a:latin typeface="Amnesty Trade Gothic" pitchFamily="34" charset="0"/>
              </a:rPr>
              <a:t>Waleedu </a:t>
            </a:r>
            <a:r>
              <a:rPr lang="sl-SI" sz="2800" b="1" dirty="0" smtClean="0">
                <a:latin typeface="Amnesty Trade Gothic" pitchFamily="34" charset="0"/>
              </a:rPr>
              <a:t>pokažite, da ni pozabljen</a:t>
            </a:r>
            <a:r>
              <a:rPr lang="sl-SI" sz="2800" dirty="0" smtClean="0">
                <a:latin typeface="Amnesty Trade Gothic" pitchFamily="34" charset="0"/>
              </a:rPr>
              <a:t>, oblastem pa, da ga podpirajo ljudje po vsem svetu. Napišite mu solidarnostno sporočilo.</a:t>
            </a:r>
            <a:endParaRPr lang="en-US" sz="2800" dirty="0" smtClean="0">
              <a:latin typeface="Amnesty Trade Gothic" pitchFamily="34" charset="0"/>
            </a:endParaRPr>
          </a:p>
          <a:p>
            <a:pPr eaLnBrk="1" hangingPunct="1">
              <a:lnSpc>
                <a:spcPct val="110000"/>
              </a:lnSpc>
              <a:buFont typeface="Arial" pitchFamily="34" charset="0"/>
              <a:buChar char="•"/>
            </a:pPr>
            <a:endParaRPr lang="en-US" altLang="sl-SI" sz="2800" i="1" dirty="0" smtClean="0">
              <a:latin typeface="Amnesty Trade Gothic" pitchFamily="34" charset="0"/>
            </a:endParaRP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title"/>
          </p:nvPr>
        </p:nvSpPr>
        <p:spPr>
          <a:xfrm>
            <a:off x="1979712" y="2420888"/>
            <a:ext cx="4608512" cy="631304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l-SI" sz="4000" b="1" dirty="0" smtClean="0">
                <a:latin typeface="Amnesty Trade Gothic" pitchFamily="34" charset="0"/>
              </a:rPr>
              <a:t/>
            </a:r>
            <a:br>
              <a:rPr lang="sl-SI" sz="4000" b="1" dirty="0" smtClean="0">
                <a:latin typeface="Amnesty Trade Gothic" pitchFamily="34" charset="0"/>
              </a:rPr>
            </a:br>
            <a:r>
              <a:rPr lang="sl-SI" sz="3600" b="1" dirty="0" smtClean="0">
                <a:latin typeface="Amnesty Trade Gothic" pitchFamily="34" charset="0"/>
              </a:rPr>
              <a:t>Kaj lahko naredite?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altLang="sl-SI" sz="4000" dirty="0" smtClean="0">
              <a:latin typeface="Amnesty Trade Gothic Cn" pitchFamily="34" charset="-18"/>
            </a:endParaRPr>
          </a:p>
        </p:txBody>
      </p:sp>
      <p:pic>
        <p:nvPicPr>
          <p:cNvPr id="5" name="Slika 4" descr="glava-wor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2080" cy="18065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56992"/>
            <a:ext cx="9144000" cy="3501008"/>
          </a:xfrm>
          <a:solidFill>
            <a:srgbClr val="FFFF00"/>
          </a:solidFill>
        </p:spPr>
        <p:txBody>
          <a:bodyPr/>
          <a:lstStyle/>
          <a:p>
            <a:pPr algn="l" eaLnBrk="1" hangingPunct="1"/>
            <a:r>
              <a:rPr lang="sl-SI" altLang="sl-SI" b="1" dirty="0" smtClean="0">
                <a:latin typeface="Amnesty Trade Gothic Cn" pitchFamily="34" charset="-18"/>
              </a:rPr>
              <a:t>   NAPIŠI PISMO. </a:t>
            </a:r>
            <a:br>
              <a:rPr lang="sl-SI" altLang="sl-SI" b="1" dirty="0" smtClean="0">
                <a:latin typeface="Amnesty Trade Gothic Cn" pitchFamily="34" charset="-18"/>
              </a:rPr>
            </a:br>
            <a:r>
              <a:rPr lang="sl-SI" altLang="sl-SI" b="1" dirty="0" smtClean="0">
                <a:latin typeface="Amnesty Trade Gothic Cn" pitchFamily="34" charset="-18"/>
              </a:rPr>
              <a:t>   TVOJE BESEDE LAHKO </a:t>
            </a:r>
            <a:br>
              <a:rPr lang="sl-SI" altLang="sl-SI" b="1" dirty="0" smtClean="0">
                <a:latin typeface="Amnesty Trade Gothic Cn" pitchFamily="34" charset="-18"/>
              </a:rPr>
            </a:br>
            <a:r>
              <a:rPr lang="sl-SI" altLang="sl-SI" b="1" dirty="0" smtClean="0">
                <a:latin typeface="Amnesty Trade Gothic Cn" pitchFamily="34" charset="-18"/>
              </a:rPr>
              <a:t>   NEKOMU SPREMENIJO ŽIVLJENJE.</a:t>
            </a:r>
            <a:endParaRPr lang="en-US" altLang="sl-SI" b="1" dirty="0" smtClean="0">
              <a:latin typeface="Amnesty Trade Gothic Cn" pitchFamily="34" charset="-18"/>
            </a:endParaRPr>
          </a:p>
        </p:txBody>
      </p:sp>
      <p:pic>
        <p:nvPicPr>
          <p:cNvPr id="5" name="Slika 4" descr="W4R_Facebook_Banner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386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1403</TotalTime>
  <Words>160</Words>
  <Application>Microsoft Office PowerPoint</Application>
  <PresentationFormat>Diaprojekcija na zaslonu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Blank Presentation</vt:lpstr>
      <vt:lpstr>Pišem za pravice  oktober-december 2015</vt:lpstr>
      <vt:lpstr>Diapozitiv 2</vt:lpstr>
      <vt:lpstr>Diapozitiv 3</vt:lpstr>
      <vt:lpstr> Razmislite in odgovorite … </vt:lpstr>
      <vt:lpstr> Kaj lahko naredite? </vt:lpstr>
      <vt:lpstr>   NAPIŠI PISMO.     TVOJE BESEDE LAHKO     NEKOMU SPREMENIJO ŽIVLJENJE.</vt:lpstr>
    </vt:vector>
  </TitlesOfParts>
  <Company>獫票楧栮捯洀鉭曮㞱Û뜰⠲쎔딁烊皭〼፥ᙼ䕸忤઱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Maraton pisanja apelov,  december 2010</dc:title>
  <dc:creator>乩歫椠䱡畳椀㸲㻸ꔿ㌋䬮ꍰ䞮誀圇짗꾬钒붤鏊꣊㥊揤鞁</dc:creator>
  <cp:lastModifiedBy>cemazar</cp:lastModifiedBy>
  <cp:revision>153</cp:revision>
  <dcterms:created xsi:type="dcterms:W3CDTF">2010-10-13T05:31:03Z</dcterms:created>
  <dcterms:modified xsi:type="dcterms:W3CDTF">2015-10-28T10:35:44Z</dcterms:modified>
</cp:coreProperties>
</file>